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5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30" autoAdjust="0"/>
    <p:restoredTop sz="87621" autoAdjust="0"/>
  </p:normalViewPr>
  <p:slideViewPr>
    <p:cSldViewPr>
      <p:cViewPr varScale="1">
        <p:scale>
          <a:sx n="69" d="100"/>
          <a:sy n="69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A8ADFD5B-A66C-449C-B6E8-FB716D07777D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CA5D3BF3-D352-46FC-8343-31F56E673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2" y="1"/>
            <a:ext cx="9143999" cy="5135431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047E157E-8DCB-4F70-A0AF-5EB586A91DD4}" type="datetime1">
              <a:rPr lang="en-US" smtClean="0">
                <a:solidFill>
                  <a:srgbClr val="FFFFFF"/>
                </a:solidFill>
              </a:rPr>
              <a:pPr algn="ctr"/>
              <a:t>11/23/2009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2E0A0-C266-4798-8C8F-B9F91E9DA37E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  <a:pPr/>
              <a:t>11/23/2009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9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  <a:pPr/>
              <a:t>11/23/2009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60"/>
            <a:ext cx="3836404" cy="365125"/>
          </a:xfrm>
        </p:spPr>
        <p:txBody>
          <a:bodyPr/>
          <a:lstStyle/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  <a:pPr/>
              <a:t>11/23/2009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F9F07-3BC7-4570-B054-79111B0A380C}" type="datetime1">
              <a:rPr lang="en-US" smtClean="0"/>
              <a:pPr/>
              <a:t>11/23/2009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2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400" dirty="0">
              <a:solidFill>
                <a:srgbClr val="FFFFFF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  <a:pPr/>
              <a:t>11/23/2009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8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698988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lang="en-US" smtClean="0"/>
              <a:pPr/>
              <a:t>11/23/2009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DB5D-B7A0-47E3-AD2D-B1A6F8614213}" type="datetime1">
              <a:rPr lang="en-US" smtClean="0"/>
              <a:pPr/>
              <a:t>11/23/2009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68126-03FC-49C0-B9B8-2B561CCC3D90}" type="datetime1">
              <a:rPr lang="en-US" smtClean="0"/>
              <a:pPr/>
              <a:t>11/23/2009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CB7D-F184-43C7-B6FD-03D728E1BBFF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8" y="1743134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9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8198-4617-485E-9585-4840B69DBBA6}" type="datetime1">
              <a:rPr lang="en-US" smtClean="0"/>
              <a:pPr/>
              <a:t>11/23/2009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6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E4606EA6-EFEA-4C30-9264-4F9291A5780D}" type="datetime1">
              <a:rPr lang="en-US" smtClean="0"/>
              <a:pPr/>
              <a:t>11/23/2009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pPr algn="ctr"/>
            <a:fld id="{8F82E0A0-C266-4798-8C8F-B9F91E9DA37E}" type="slidenum">
              <a:rPr lang="en-US" sz="28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8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2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1"/>
            <a:ext cx="8229600" cy="1251063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3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4606EA6-EFEA-4C30-9264-4F9291A5780D}" type="datetime1">
              <a:rPr lang="en-US" smtClean="0"/>
              <a:pPr/>
              <a:t>11/23/2009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8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Checking Friday’s work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23,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 169-170 #49- 76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0" y="1498601"/>
            <a:ext cx="4038600" cy="5103284"/>
          </a:xfrm>
        </p:spPr>
        <p:txBody>
          <a:bodyPr>
            <a:normAutofit/>
          </a:bodyPr>
          <a:lstStyle/>
          <a:p>
            <a:pPr marL="633222" indent="-514350">
              <a:buFont typeface="+mj-lt"/>
              <a:buAutoNum type="arabicPeriod" startAt="49"/>
            </a:pPr>
            <a:r>
              <a:rPr lang="en-US" sz="2800" dirty="0" smtClean="0"/>
              <a:t>{</a:t>
            </a:r>
            <a:r>
              <a:rPr lang="en-US" sz="2800" dirty="0" err="1" smtClean="0"/>
              <a:t>x|x</a:t>
            </a:r>
            <a:r>
              <a:rPr lang="en-US" sz="2800" dirty="0" smtClean="0"/>
              <a:t> &gt;20} </a:t>
            </a:r>
          </a:p>
          <a:p>
            <a:pPr marL="633222" indent="-514350">
              <a:buFont typeface="+mj-lt"/>
              <a:buAutoNum type="arabicPeriod" startAt="49"/>
            </a:pPr>
            <a:r>
              <a:rPr lang="en-US" sz="2800" dirty="0" smtClean="0"/>
              <a:t>{</a:t>
            </a:r>
            <a:r>
              <a:rPr lang="en-US" sz="2800" dirty="0" err="1" smtClean="0"/>
              <a:t>x|x</a:t>
            </a:r>
            <a:r>
              <a:rPr lang="en-US" sz="2800" dirty="0" smtClean="0"/>
              <a:t> ≤-9}</a:t>
            </a:r>
          </a:p>
          <a:p>
            <a:pPr marL="633222" indent="-514350">
              <a:buFont typeface="+mj-lt"/>
              <a:buAutoNum type="arabicPeriod" startAt="49"/>
            </a:pPr>
            <a:r>
              <a:rPr lang="en-US" sz="2800" dirty="0" smtClean="0"/>
              <a:t>{</a:t>
            </a:r>
            <a:r>
              <a:rPr lang="en-US" sz="2800" dirty="0" err="1" smtClean="0"/>
              <a:t>x|x</a:t>
            </a:r>
            <a:r>
              <a:rPr lang="en-US" sz="2800" dirty="0" smtClean="0"/>
              <a:t> ≤6}</a:t>
            </a:r>
          </a:p>
          <a:p>
            <a:pPr marL="633222" indent="-514350">
              <a:buFont typeface="+mj-lt"/>
              <a:buAutoNum type="arabicPeriod" startAt="49"/>
            </a:pPr>
            <a:r>
              <a:rPr lang="en-US" sz="2800" dirty="0" smtClean="0"/>
              <a:t>{</a:t>
            </a:r>
            <a:r>
              <a:rPr lang="en-US" sz="2800" dirty="0" err="1" smtClean="0"/>
              <a:t>x|x</a:t>
            </a:r>
            <a:r>
              <a:rPr lang="en-US" sz="2800" dirty="0" smtClean="0"/>
              <a:t> &gt;-20}</a:t>
            </a:r>
          </a:p>
          <a:p>
            <a:pPr marL="633222" indent="-514350">
              <a:buFont typeface="+mj-lt"/>
              <a:buAutoNum type="arabicPeriod" startAt="49"/>
            </a:pPr>
            <a:r>
              <a:rPr lang="en-US" sz="2800" dirty="0" smtClean="0"/>
              <a:t>{</a:t>
            </a:r>
            <a:r>
              <a:rPr lang="en-US" sz="2800" dirty="0" err="1" smtClean="0"/>
              <a:t>x|x</a:t>
            </a:r>
            <a:r>
              <a:rPr lang="en-US" sz="2800" dirty="0" smtClean="0"/>
              <a:t> &lt;9}</a:t>
            </a:r>
          </a:p>
          <a:p>
            <a:pPr marL="633222" indent="-514350">
              <a:buFont typeface="+mj-lt"/>
              <a:buAutoNum type="arabicPeriod" startAt="49"/>
            </a:pPr>
            <a:r>
              <a:rPr lang="en-US" sz="2800" dirty="0" smtClean="0"/>
              <a:t>{</a:t>
            </a:r>
            <a:r>
              <a:rPr lang="en-US" sz="2800" dirty="0" err="1" smtClean="0"/>
              <a:t>x|x</a:t>
            </a:r>
            <a:r>
              <a:rPr lang="en-US" sz="2800" dirty="0" smtClean="0"/>
              <a:t> ≥-12}</a:t>
            </a:r>
          </a:p>
          <a:p>
            <a:pPr marL="633222" indent="-514350">
              <a:buFont typeface="+mj-lt"/>
              <a:buAutoNum type="arabicPeriod" startAt="49"/>
            </a:pPr>
            <a:r>
              <a:rPr lang="en-US" sz="2800" dirty="0" smtClean="0"/>
              <a:t>{</a:t>
            </a:r>
            <a:r>
              <a:rPr lang="en-US" sz="2800" dirty="0" err="1" smtClean="0"/>
              <a:t>x|x</a:t>
            </a:r>
            <a:r>
              <a:rPr lang="en-US" sz="2800" dirty="0" smtClean="0"/>
              <a:t> &gt;4}</a:t>
            </a:r>
          </a:p>
          <a:p>
            <a:pPr marL="633222" indent="-514350">
              <a:buFont typeface="+mj-lt"/>
              <a:buAutoNum type="arabicPeriod" startAt="49"/>
            </a:pPr>
            <a:r>
              <a:rPr lang="en-US" sz="2800" dirty="0" smtClean="0"/>
              <a:t>{</a:t>
            </a:r>
            <a:r>
              <a:rPr lang="en-US" sz="2800" dirty="0" err="1" smtClean="0"/>
              <a:t>x|x</a:t>
            </a:r>
            <a:r>
              <a:rPr lang="en-US" sz="2800" dirty="0" smtClean="0"/>
              <a:t> ≤-3}</a:t>
            </a:r>
          </a:p>
          <a:p>
            <a:pPr marL="633222" indent="-514350">
              <a:buFont typeface="+mj-lt"/>
              <a:buAutoNum type="arabicPeriod" startAt="49"/>
            </a:pPr>
            <a:r>
              <a:rPr lang="en-US" sz="2800" dirty="0" smtClean="0"/>
              <a:t>{</a:t>
            </a:r>
            <a:r>
              <a:rPr lang="en-US" sz="2800" dirty="0" err="1" smtClean="0"/>
              <a:t>x|x</a:t>
            </a:r>
            <a:r>
              <a:rPr lang="en-US" sz="2800" dirty="0" smtClean="0"/>
              <a:t> &lt;1}</a:t>
            </a:r>
          </a:p>
          <a:p>
            <a:pPr marL="633222" indent="-514350">
              <a:buFont typeface="+mj-lt"/>
              <a:buAutoNum type="arabicPeriod" startAt="49"/>
            </a:pPr>
            <a:r>
              <a:rPr lang="en-US" sz="2800" dirty="0" smtClean="0"/>
              <a:t>{</a:t>
            </a:r>
            <a:r>
              <a:rPr lang="en-US" sz="2800" dirty="0" err="1" smtClean="0"/>
              <a:t>x|x</a:t>
            </a:r>
            <a:r>
              <a:rPr lang="en-US" sz="2800" dirty="0" smtClean="0"/>
              <a:t> ≥-3/5}</a:t>
            </a:r>
          </a:p>
          <a:p>
            <a:pPr marL="633222" indent="-514350">
              <a:buNone/>
            </a:pPr>
            <a:endParaRPr lang="en-US" sz="2800" dirty="0" smtClean="0"/>
          </a:p>
          <a:p>
            <a:pPr marL="633222" indent="-514350">
              <a:buNone/>
            </a:pPr>
            <a:endParaRPr lang="en-US" sz="2800" dirty="0" smtClean="0"/>
          </a:p>
          <a:p>
            <a:pPr marL="633222" indent="-514350">
              <a:buFont typeface="+mj-lt"/>
              <a:buAutoNum type="arabicPeriod" startAt="49"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2552700" y="1498601"/>
            <a:ext cx="4038600" cy="5103284"/>
          </a:xfrm>
        </p:spPr>
        <p:txBody>
          <a:bodyPr>
            <a:normAutofit fontScale="92500" lnSpcReduction="10000"/>
          </a:bodyPr>
          <a:lstStyle/>
          <a:p>
            <a:pPr marL="633222" indent="-514350">
              <a:buFont typeface="+mj-lt"/>
              <a:buAutoNum type="arabicPeriod" startAt="59"/>
            </a:pPr>
            <a:r>
              <a:rPr lang="en-US" dirty="0" smtClean="0"/>
              <a:t>{</a:t>
            </a:r>
            <a:r>
              <a:rPr lang="en-US" dirty="0" err="1" smtClean="0"/>
              <a:t>x|x</a:t>
            </a:r>
            <a:r>
              <a:rPr lang="en-US" dirty="0" smtClean="0"/>
              <a:t> &lt;-1} </a:t>
            </a:r>
          </a:p>
          <a:p>
            <a:pPr marL="633222" indent="-514350">
              <a:buFont typeface="+mj-lt"/>
              <a:buAutoNum type="arabicPeriod" startAt="59"/>
            </a:pPr>
            <a:r>
              <a:rPr lang="en-US" dirty="0" smtClean="0"/>
              <a:t>{</a:t>
            </a:r>
            <a:r>
              <a:rPr lang="en-US" dirty="0" err="1" smtClean="0"/>
              <a:t>x|x</a:t>
            </a:r>
            <a:r>
              <a:rPr lang="en-US" dirty="0" smtClean="0"/>
              <a:t> ≥-4</a:t>
            </a:r>
            <a:r>
              <a:rPr lang="en-US" sz="3200" dirty="0" smtClean="0"/>
              <a:t>}</a:t>
            </a:r>
          </a:p>
          <a:p>
            <a:pPr marL="633222" indent="-514350">
              <a:buFont typeface="+mj-lt"/>
              <a:buAutoNum type="arabicPeriod" startAt="59"/>
            </a:pPr>
            <a:r>
              <a:rPr lang="en-US" dirty="0" smtClean="0"/>
              <a:t>{</a:t>
            </a:r>
            <a:r>
              <a:rPr lang="en-US" dirty="0" err="1" smtClean="0"/>
              <a:t>x|x</a:t>
            </a:r>
            <a:r>
              <a:rPr lang="en-US" dirty="0" smtClean="0"/>
              <a:t> ≤-6</a:t>
            </a:r>
            <a:r>
              <a:rPr lang="en-US" sz="3200" dirty="0" smtClean="0"/>
              <a:t>}</a:t>
            </a:r>
          </a:p>
          <a:p>
            <a:pPr marL="633222" indent="-514350">
              <a:buFont typeface="+mj-lt"/>
              <a:buAutoNum type="arabicPeriod" startAt="59"/>
            </a:pPr>
            <a:r>
              <a:rPr lang="en-US" dirty="0" smtClean="0"/>
              <a:t>{</a:t>
            </a:r>
            <a:r>
              <a:rPr lang="en-US" dirty="0" err="1" smtClean="0"/>
              <a:t>x|x</a:t>
            </a:r>
            <a:r>
              <a:rPr lang="en-US" dirty="0" smtClean="0"/>
              <a:t> &gt;7</a:t>
            </a:r>
            <a:r>
              <a:rPr lang="en-US" sz="3200" dirty="0" smtClean="0"/>
              <a:t>}</a:t>
            </a:r>
          </a:p>
          <a:p>
            <a:pPr marL="633222" indent="-514350">
              <a:buFont typeface="+mj-lt"/>
              <a:buAutoNum type="arabicPeriod" startAt="59"/>
            </a:pPr>
            <a:r>
              <a:rPr lang="en-US" dirty="0" smtClean="0"/>
              <a:t>{</a:t>
            </a:r>
            <a:r>
              <a:rPr lang="en-US" dirty="0" err="1" smtClean="0"/>
              <a:t>x|x</a:t>
            </a:r>
            <a:r>
              <a:rPr lang="en-US" dirty="0" smtClean="0"/>
              <a:t> ≤9</a:t>
            </a:r>
            <a:r>
              <a:rPr lang="en-US" sz="3200" dirty="0" smtClean="0"/>
              <a:t>}</a:t>
            </a:r>
          </a:p>
          <a:p>
            <a:pPr marL="633222" indent="-514350">
              <a:buFont typeface="+mj-lt"/>
              <a:buAutoNum type="arabicPeriod" startAt="59"/>
            </a:pPr>
            <a:r>
              <a:rPr lang="en-US" dirty="0" smtClean="0"/>
              <a:t>{</a:t>
            </a:r>
            <a:r>
              <a:rPr lang="en-US" dirty="0" err="1" smtClean="0"/>
              <a:t>x|x</a:t>
            </a:r>
            <a:r>
              <a:rPr lang="en-US" dirty="0" smtClean="0"/>
              <a:t> &gt;9</a:t>
            </a:r>
            <a:r>
              <a:rPr lang="en-US" sz="3200" dirty="0" smtClean="0"/>
              <a:t>}</a:t>
            </a:r>
          </a:p>
          <a:p>
            <a:pPr marL="633222" indent="-514350">
              <a:buFont typeface="+mj-lt"/>
              <a:buAutoNum type="arabicPeriod" startAt="59"/>
            </a:pPr>
            <a:r>
              <a:rPr lang="en-US" dirty="0" smtClean="0"/>
              <a:t>{</a:t>
            </a:r>
            <a:r>
              <a:rPr lang="en-US" dirty="0" err="1" smtClean="0"/>
              <a:t>x|x</a:t>
            </a:r>
            <a:r>
              <a:rPr lang="en-US" dirty="0" smtClean="0"/>
              <a:t> &gt;-5</a:t>
            </a:r>
            <a:r>
              <a:rPr lang="en-US" sz="3200" dirty="0" smtClean="0"/>
              <a:t>}</a:t>
            </a:r>
          </a:p>
          <a:p>
            <a:pPr marL="633222" indent="-514350">
              <a:buFont typeface="+mj-lt"/>
              <a:buAutoNum type="arabicPeriod" startAt="59"/>
            </a:pPr>
            <a:r>
              <a:rPr lang="en-US" dirty="0" smtClean="0"/>
              <a:t>{</a:t>
            </a:r>
            <a:r>
              <a:rPr lang="en-US" dirty="0" err="1" smtClean="0"/>
              <a:t>x|x</a:t>
            </a:r>
            <a:r>
              <a:rPr lang="en-US" dirty="0" smtClean="0"/>
              <a:t> ≤-10</a:t>
            </a:r>
            <a:r>
              <a:rPr lang="en-US" sz="3200" dirty="0" smtClean="0"/>
              <a:t>}</a:t>
            </a:r>
          </a:p>
          <a:p>
            <a:pPr marL="633222" indent="-514350">
              <a:buFont typeface="+mj-lt"/>
              <a:buAutoNum type="arabicPeriod" startAt="59"/>
            </a:pPr>
            <a:r>
              <a:rPr lang="en-US" dirty="0" smtClean="0"/>
              <a:t>{</a:t>
            </a:r>
            <a:r>
              <a:rPr lang="en-US" dirty="0" err="1" smtClean="0"/>
              <a:t>x|x</a:t>
            </a:r>
            <a:r>
              <a:rPr lang="en-US" dirty="0" smtClean="0"/>
              <a:t> &lt;7/4}</a:t>
            </a:r>
          </a:p>
          <a:p>
            <a:pPr marL="633222" indent="-514350">
              <a:buFont typeface="+mj-lt"/>
              <a:buAutoNum type="arabicPeriod" startAt="59"/>
            </a:pPr>
            <a:r>
              <a:rPr lang="en-US" dirty="0" smtClean="0"/>
              <a:t>{</a:t>
            </a:r>
            <a:r>
              <a:rPr lang="en-US" dirty="0" err="1" smtClean="0"/>
              <a:t>x|x</a:t>
            </a:r>
            <a:r>
              <a:rPr lang="en-US" dirty="0" smtClean="0"/>
              <a:t> ≥ -5/3}</a:t>
            </a:r>
          </a:p>
          <a:p>
            <a:pPr marL="633222" indent="-514350">
              <a:buFont typeface="+mj-lt"/>
              <a:buAutoNum type="arabicPeriod" startAt="59"/>
            </a:pPr>
            <a:r>
              <a:rPr lang="en-US" dirty="0" smtClean="0"/>
              <a:t>{</a:t>
            </a:r>
            <a:r>
              <a:rPr lang="en-US" dirty="0" err="1" smtClean="0"/>
              <a:t>x|x</a:t>
            </a:r>
            <a:r>
              <a:rPr lang="en-US" dirty="0" smtClean="0"/>
              <a:t> &lt;8}</a:t>
            </a:r>
          </a:p>
          <a:p>
            <a:pPr marL="633222" indent="-514350">
              <a:buFont typeface="+mj-lt"/>
              <a:buAutoNum type="arabicPeriod" startAt="59"/>
            </a:pPr>
            <a:endParaRPr lang="en-US" dirty="0" smtClean="0"/>
          </a:p>
          <a:p>
            <a:pPr marL="633222" indent="-514350">
              <a:buFont typeface="+mj-lt"/>
              <a:buAutoNum type="arabicPeriod" startAt="59"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5105400" y="1498601"/>
            <a:ext cx="4038600" cy="5103284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633222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 startAt="70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{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x|x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≥ -6} </a:t>
            </a:r>
          </a:p>
          <a:p>
            <a:pPr marL="633222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 startAt="70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{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x|x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≥-5/2}</a:t>
            </a:r>
          </a:p>
          <a:p>
            <a:pPr marL="633222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 startAt="70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{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x|x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&lt; 5/6}</a:t>
            </a:r>
          </a:p>
          <a:p>
            <a:pPr marL="633222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 startAt="70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{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x|x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≤3/4}</a:t>
            </a:r>
          </a:p>
          <a:p>
            <a:pPr marL="633222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 startAt="70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{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x|x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&gt;4/3}</a:t>
            </a:r>
          </a:p>
          <a:p>
            <a:pPr marL="633222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 startAt="70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{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x|x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&lt;-2/3}</a:t>
            </a:r>
          </a:p>
          <a:p>
            <a:pPr marL="633222" marR="0" lvl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+mj-lt"/>
              <a:buAutoNum type="arabicPeriod" startAt="70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{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x|x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≥5/4}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Custom 8">
      <a:dk1>
        <a:sysClr val="windowText" lastClr="000000"/>
      </a:dk1>
      <a:lt1>
        <a:sysClr val="window" lastClr="FFFFFF"/>
      </a:lt1>
      <a:dk2>
        <a:srgbClr val="3B3B3B"/>
      </a:dk2>
      <a:lt2>
        <a:srgbClr val="595959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0</TotalTime>
  <Words>164</Words>
  <Application>Microsoft Office PowerPoint</Application>
  <PresentationFormat>On-screen Show (4:3)</PresentationFormat>
  <Paragraphs>35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Module</vt:lpstr>
      <vt:lpstr>Checking Friday’s work</vt:lpstr>
      <vt:lpstr>Page 169-170 #49- 76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2009-11-23T21:08:49Z</dcterms:created>
  <dcterms:modified xsi:type="dcterms:W3CDTF">2009-11-23T22:27:00Z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